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Джон Кеннеді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Все про…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261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712968" cy="1600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Джон Кеннеді Фіцджеральд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4705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(1912-1963)</a:t>
            </a:r>
            <a:br>
              <a:rPr lang="uk-UA" dirty="0" smtClean="0"/>
            </a:br>
            <a:r>
              <a:rPr lang="en-US" dirty="0" smtClean="0"/>
              <a:t>35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uk-UA" dirty="0" smtClean="0"/>
              <a:t>Президент </a:t>
            </a:r>
            <a:r>
              <a:rPr lang="uk-UA" dirty="0" smtClean="0"/>
              <a:t>США в 1961-1963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19537"/>
            <a:ext cx="587719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5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життя…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Народився в одній з найбагатших і найвпливовіших родин у країні</a:t>
            </a:r>
            <a:r>
              <a:rPr lang="uk-UA" dirty="0" smtClean="0"/>
              <a:t>.</a:t>
            </a:r>
          </a:p>
          <a:p>
            <a:r>
              <a:rPr lang="ru-RU" dirty="0"/>
              <a:t>Джон </a:t>
            </a:r>
            <a:r>
              <a:rPr lang="ru-RU" dirty="0" err="1"/>
              <a:t>Кеннеді</a:t>
            </a:r>
            <a:r>
              <a:rPr lang="ru-RU" dirty="0"/>
              <a:t> почав службу у ВМФ </a:t>
            </a:r>
            <a:r>
              <a:rPr lang="ru-RU" dirty="0" smtClean="0"/>
              <a:t>США </a:t>
            </a:r>
            <a:r>
              <a:rPr lang="ru-RU" dirty="0"/>
              <a:t>у </a:t>
            </a:r>
            <a:r>
              <a:rPr lang="ru-RU" dirty="0" err="1"/>
              <a:t>вересні</a:t>
            </a:r>
            <a:r>
              <a:rPr lang="ru-RU" dirty="0"/>
              <a:t> </a:t>
            </a:r>
            <a:r>
              <a:rPr lang="ru-RU" dirty="0" smtClean="0"/>
              <a:t>1941</a:t>
            </a:r>
            <a:r>
              <a:rPr lang="ru-RU" dirty="0"/>
              <a:t> і брав участь в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на </a:t>
            </a:r>
            <a:r>
              <a:rPr lang="ru-RU" dirty="0" smtClean="0"/>
              <a:t>Тихому </a:t>
            </a:r>
            <a:r>
              <a:rPr lang="ru-RU" dirty="0" err="1" smtClean="0"/>
              <a:t>океані</a:t>
            </a:r>
            <a:r>
              <a:rPr lang="ru-RU" dirty="0" smtClean="0"/>
              <a:t>. У </a:t>
            </a:r>
            <a:r>
              <a:rPr lang="ru-RU" dirty="0" err="1"/>
              <a:t>грудні</a:t>
            </a:r>
            <a:r>
              <a:rPr lang="ru-RU" dirty="0"/>
              <a:t> 1946 року </a:t>
            </a:r>
            <a:r>
              <a:rPr lang="ru-RU" dirty="0" err="1"/>
              <a:t>він</a:t>
            </a:r>
            <a:r>
              <a:rPr lang="ru-RU" dirty="0"/>
              <a:t> став депутатом </a:t>
            </a:r>
            <a:r>
              <a:rPr lang="ru-RU" dirty="0" err="1"/>
              <a:t>палати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переобирався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2 рази</a:t>
            </a:r>
            <a:r>
              <a:rPr lang="ru-RU" dirty="0" smtClean="0"/>
              <a:t>. У</a:t>
            </a:r>
            <a:r>
              <a:rPr lang="ru-RU" dirty="0"/>
              <a:t> </a:t>
            </a:r>
            <a:r>
              <a:rPr lang="ru-RU" dirty="0" smtClean="0"/>
              <a:t>1952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почав свою </a:t>
            </a:r>
            <a:r>
              <a:rPr lang="ru-RU" dirty="0" err="1"/>
              <a:t>передвиборчу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за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Сенаті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штата Массачусетс і </a:t>
            </a:r>
            <a:r>
              <a:rPr lang="ru-RU" dirty="0" err="1"/>
              <a:t>переміг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початком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за </a:t>
            </a:r>
            <a:r>
              <a:rPr lang="ru-RU" dirty="0" err="1"/>
              <a:t>президентський</a:t>
            </a:r>
            <a:r>
              <a:rPr lang="ru-RU" dirty="0"/>
              <a:t> пост</a:t>
            </a:r>
            <a:r>
              <a:rPr lang="ru-RU" dirty="0" smtClean="0"/>
              <a:t>. </a:t>
            </a:r>
            <a:r>
              <a:rPr lang="ru-RU" dirty="0"/>
              <a:t>12 </a:t>
            </a:r>
            <a:r>
              <a:rPr lang="ru-RU" dirty="0" err="1"/>
              <a:t>вересня</a:t>
            </a:r>
            <a:r>
              <a:rPr lang="ru-RU" dirty="0"/>
              <a:t> </a:t>
            </a:r>
            <a:r>
              <a:rPr lang="ru-RU" dirty="0" smtClean="0"/>
              <a:t>1953</a:t>
            </a:r>
            <a:r>
              <a:rPr lang="ru-RU" dirty="0"/>
              <a:t> 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на </a:t>
            </a:r>
            <a:r>
              <a:rPr lang="ru-RU" dirty="0" err="1" smtClean="0"/>
              <a:t>Жаклін</a:t>
            </a:r>
            <a:r>
              <a:rPr lang="ru-RU" dirty="0" smtClean="0"/>
              <a:t> </a:t>
            </a:r>
            <a:r>
              <a:rPr lang="ru-RU" dirty="0" err="1" smtClean="0"/>
              <a:t>Був’є</a:t>
            </a:r>
            <a:r>
              <a:rPr lang="ru-RU" dirty="0" smtClean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шлюб</a:t>
            </a:r>
            <a:r>
              <a:rPr lang="ru-RU" dirty="0"/>
              <a:t> </a:t>
            </a:r>
            <a:r>
              <a:rPr lang="ru-RU" dirty="0" err="1"/>
              <a:t>протримався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Джон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вбитий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20" y="3068960"/>
            <a:ext cx="2790825" cy="2305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01883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2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Шлях до президентства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762776" y="33265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січні</a:t>
            </a:r>
            <a:r>
              <a:rPr lang="ru-RU" dirty="0"/>
              <a:t> </a:t>
            </a:r>
            <a:r>
              <a:rPr lang="ru-RU" dirty="0" smtClean="0"/>
              <a:t>1960 </a:t>
            </a:r>
            <a:r>
              <a:rPr lang="ru-RU" dirty="0"/>
              <a:t> року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заявив про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задум</a:t>
            </a:r>
            <a:r>
              <a:rPr lang="ru-RU" dirty="0"/>
              <a:t> </a:t>
            </a:r>
            <a:r>
              <a:rPr lang="ru-RU" dirty="0" err="1"/>
              <a:t>балотуватися</a:t>
            </a:r>
            <a:r>
              <a:rPr lang="ru-RU" dirty="0"/>
              <a:t> у </a:t>
            </a:r>
            <a:r>
              <a:rPr lang="ru-RU" dirty="0" err="1"/>
              <a:t>президенти</a:t>
            </a:r>
            <a:r>
              <a:rPr lang="ru-RU" dirty="0"/>
              <a:t> США</a:t>
            </a:r>
            <a:r>
              <a:rPr lang="ru-RU" dirty="0" smtClean="0"/>
              <a:t>. </a:t>
            </a:r>
            <a:r>
              <a:rPr lang="uk-UA" dirty="0"/>
              <a:t>Джон, вступивши у боротьбу з республіканцем Річардом </a:t>
            </a:r>
            <a:r>
              <a:rPr lang="uk-UA" dirty="0" err="1"/>
              <a:t>Ніксоном</a:t>
            </a:r>
            <a:r>
              <a:rPr lang="uk-UA" dirty="0"/>
              <a:t>, завжди з'являвся перед телекамерами, передаючи глядачам свої думки та пропозиції. Все вирішили прямі </a:t>
            </a:r>
            <a:r>
              <a:rPr lang="uk-UA" dirty="0" err="1"/>
              <a:t>теледебати</a:t>
            </a:r>
            <a:r>
              <a:rPr lang="uk-UA" dirty="0"/>
              <a:t> кандидатів. Позитивний Кеннеді сподобався виборцям більше, ніж серйозний </a:t>
            </a:r>
            <a:r>
              <a:rPr lang="uk-UA" dirty="0" err="1"/>
              <a:t>Ніксон</a:t>
            </a:r>
            <a:r>
              <a:rPr lang="uk-UA" dirty="0" smtClean="0"/>
              <a:t>. </a:t>
            </a:r>
          </a:p>
          <a:p>
            <a:r>
              <a:rPr lang="ru-RU" dirty="0"/>
              <a:t>Джон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переміг</a:t>
            </a:r>
            <a:r>
              <a:rPr lang="ru-RU" dirty="0"/>
              <a:t> з </a:t>
            </a:r>
            <a:r>
              <a:rPr lang="ru-RU" dirty="0" err="1"/>
              <a:t>надзвичайно</a:t>
            </a:r>
            <a:r>
              <a:rPr lang="ru-RU" dirty="0"/>
              <a:t> малою </a:t>
            </a:r>
            <a:r>
              <a:rPr lang="ru-RU" dirty="0" err="1"/>
              <a:t>різницею</a:t>
            </a:r>
            <a:r>
              <a:rPr lang="ru-RU" dirty="0"/>
              <a:t> </a:t>
            </a:r>
            <a:r>
              <a:rPr lang="ru-RU" dirty="0" err="1"/>
              <a:t>голосів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34 220 884 </a:t>
            </a:r>
            <a:r>
              <a:rPr lang="ru-RU" dirty="0"/>
              <a:t>голоси за </a:t>
            </a:r>
            <a:r>
              <a:rPr lang="ru-RU" dirty="0" err="1" smtClean="0"/>
              <a:t>Кеннеді</a:t>
            </a:r>
            <a:r>
              <a:rPr lang="ru-RU" dirty="0" smtClean="0"/>
              <a:t>,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smtClean="0"/>
              <a:t>34 108 157 </a:t>
            </a:r>
            <a:r>
              <a:rPr lang="ru-RU" dirty="0" err="1"/>
              <a:t>голосів</a:t>
            </a:r>
            <a:r>
              <a:rPr lang="ru-RU" dirty="0"/>
              <a:t> за </a:t>
            </a:r>
            <a:r>
              <a:rPr lang="ru-RU" dirty="0" err="1"/>
              <a:t>Ніксона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Н</a:t>
            </a:r>
            <a:r>
              <a:rPr lang="ru-RU" dirty="0" err="1" smtClean="0"/>
              <a:t>іксон</a:t>
            </a:r>
            <a:r>
              <a:rPr lang="ru-RU" dirty="0" smtClean="0"/>
              <a:t> став 37-им Президентом.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20553"/>
            <a:ext cx="3131840" cy="1765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54156"/>
            <a:ext cx="3211556" cy="1812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54919"/>
            <a:ext cx="3104786" cy="21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9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25144"/>
            <a:ext cx="6781800" cy="1600200"/>
          </a:xfrm>
        </p:spPr>
        <p:txBody>
          <a:bodyPr/>
          <a:lstStyle/>
          <a:p>
            <a:r>
              <a:rPr lang="uk-UA" dirty="0" smtClean="0"/>
              <a:t>Внутрішня політика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Основу росту економіки вбачав у збільшенні капіталовкладень в економіку, </a:t>
            </a:r>
          </a:p>
          <a:p>
            <a:r>
              <a:rPr lang="uk-UA" dirty="0"/>
              <a:t>п</a:t>
            </a:r>
            <a:r>
              <a:rPr lang="uk-UA" dirty="0" smtClean="0"/>
              <a:t>ідвищенні кваліфікації та рівня освіти працівників у всіх галузях. Для стимулювання розширення виробництва надавалися додаткові пільги.</a:t>
            </a:r>
          </a:p>
          <a:p>
            <a:r>
              <a:rPr lang="uk-UA" dirty="0" smtClean="0"/>
              <a:t>У 1961 р. були прийняті закон про федеральну допомогу середній і вищій школі, про надання медичної допомоги літнім людям, про вживання заходів для скорочення безробіття серед молоді, а також щодо охорони природи. Кеннеді запропонував космічну програму «АПОЛОН», метою якої була висадка американців на місяці. Ця мета була досягнута  в 1969 р.</a:t>
            </a:r>
          </a:p>
          <a:p>
            <a:r>
              <a:rPr lang="uk-UA" dirty="0" smtClean="0"/>
              <a:t>Під час президентства Кеннеді ВНП країни збільшився на 25%.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34001"/>
            <a:ext cx="3240360" cy="25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політика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2068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Кеннеді прагнув підсилити вплив США на хід подій у світі і не допустити поширення комунізму. Була прийнята нова військово-політична концепція – стратегія «гнучкого реагування» (ведення як ядерної війни, так і «обмежених воєн» ) . Був готовий </a:t>
            </a:r>
            <a:r>
              <a:rPr lang="uk-UA" dirty="0"/>
              <a:t>і</a:t>
            </a:r>
            <a:r>
              <a:rPr lang="uk-UA" dirty="0" smtClean="0"/>
              <a:t>ти на компроміси у відносинах з СРСР, щоправда це було сприйнято М.Хрущовим як прояв слабкості США.</a:t>
            </a:r>
            <a:br>
              <a:rPr lang="uk-UA" dirty="0" smtClean="0"/>
            </a:br>
            <a:r>
              <a:rPr lang="uk-UA" dirty="0" smtClean="0"/>
              <a:t>На цьому кар’єра президента закінчилась, через замах на його життя…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7" y="2559833"/>
            <a:ext cx="2286000" cy="2714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31282"/>
            <a:ext cx="28098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2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998" y="4725144"/>
            <a:ext cx="6781800" cy="1600200"/>
          </a:xfrm>
        </p:spPr>
        <p:txBody>
          <a:bodyPr/>
          <a:lstStyle/>
          <a:p>
            <a:r>
              <a:rPr lang="uk-UA" dirty="0" smtClean="0"/>
              <a:t>Вбивство…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Джон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убитий</a:t>
            </a:r>
            <a:r>
              <a:rPr lang="ru-RU" dirty="0"/>
              <a:t> </a:t>
            </a:r>
            <a:r>
              <a:rPr lang="ru-RU" dirty="0" smtClean="0"/>
              <a:t>22 листопада 1963</a:t>
            </a:r>
            <a:r>
              <a:rPr lang="ru-RU" dirty="0"/>
              <a:t> року в </a:t>
            </a:r>
            <a:r>
              <a:rPr lang="ru-RU" dirty="0" err="1"/>
              <a:t>місті</a:t>
            </a:r>
            <a:r>
              <a:rPr lang="ru-RU" dirty="0"/>
              <a:t> </a:t>
            </a:r>
            <a:r>
              <a:rPr lang="ru-RU" dirty="0" smtClean="0"/>
              <a:t>Даллас</a:t>
            </a:r>
            <a:r>
              <a:rPr lang="ru-RU" dirty="0"/>
              <a:t> (штат </a:t>
            </a:r>
            <a:r>
              <a:rPr lang="ru-RU" dirty="0" smtClean="0"/>
              <a:t>Техас);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слідування</a:t>
            </a:r>
            <a:r>
              <a:rPr lang="ru-RU" dirty="0"/>
              <a:t> </a:t>
            </a:r>
            <a:r>
              <a:rPr lang="ru-RU" dirty="0" err="1"/>
              <a:t>президентського</a:t>
            </a:r>
            <a:r>
              <a:rPr lang="ru-RU" dirty="0"/>
              <a:t> кортежу по </a:t>
            </a:r>
            <a:r>
              <a:rPr lang="ru-RU" dirty="0" err="1"/>
              <a:t>вулицях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почулися</a:t>
            </a:r>
            <a:r>
              <a:rPr lang="ru-RU" dirty="0"/>
              <a:t> </a:t>
            </a:r>
            <a:r>
              <a:rPr lang="ru-RU" dirty="0" err="1"/>
              <a:t>постріли</a:t>
            </a:r>
            <a:r>
              <a:rPr lang="ru-RU" dirty="0"/>
              <a:t>. Перша куля </a:t>
            </a:r>
            <a:r>
              <a:rPr lang="ru-RU" dirty="0" err="1"/>
              <a:t>потрапила</a:t>
            </a:r>
            <a:r>
              <a:rPr lang="ru-RU" dirty="0"/>
              <a:t> </a:t>
            </a:r>
            <a:r>
              <a:rPr lang="ru-RU" dirty="0" err="1"/>
              <a:t>президентові</a:t>
            </a:r>
            <a:r>
              <a:rPr lang="ru-RU" dirty="0"/>
              <a:t> в </a:t>
            </a:r>
            <a:r>
              <a:rPr lang="ru-RU" dirty="0" err="1"/>
              <a:t>шию</a:t>
            </a:r>
            <a:r>
              <a:rPr lang="ru-RU" dirty="0"/>
              <a:t> </a:t>
            </a:r>
            <a:r>
              <a:rPr lang="ru-RU" dirty="0" err="1"/>
              <a:t>ззаду</a:t>
            </a:r>
            <a:r>
              <a:rPr lang="ru-RU" dirty="0"/>
              <a:t> і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спереду</a:t>
            </a:r>
            <a:r>
              <a:rPr lang="ru-RU" dirty="0"/>
              <a:t> з горла, друга </a:t>
            </a:r>
            <a:r>
              <a:rPr lang="ru-RU" dirty="0" err="1"/>
              <a:t>потрапила</a:t>
            </a:r>
            <a:r>
              <a:rPr lang="ru-RU" dirty="0"/>
              <a:t> в </a:t>
            </a:r>
            <a:r>
              <a:rPr lang="ru-RU" dirty="0" smtClean="0"/>
              <a:t>голову.</a:t>
            </a:r>
            <a:endParaRPr lang="uk-UA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86820"/>
            <a:ext cx="3817470" cy="33508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6" y="2086820"/>
            <a:ext cx="4467853" cy="33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25144"/>
            <a:ext cx="6781800" cy="1600200"/>
          </a:xfrm>
        </p:spPr>
        <p:txBody>
          <a:bodyPr/>
          <a:lstStyle/>
          <a:p>
            <a:r>
              <a:rPr lang="uk-UA" dirty="0" smtClean="0"/>
              <a:t>Похорони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5" y="404665"/>
            <a:ext cx="4661570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176464" cy="2349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9408"/>
            <a:ext cx="3990304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01008"/>
            <a:ext cx="2873896" cy="20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7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178</TotalTime>
  <Words>209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Джон Кеннеді </vt:lpstr>
      <vt:lpstr>Джон Кеннеді Фіцджеральд</vt:lpstr>
      <vt:lpstr>Історія життя…</vt:lpstr>
      <vt:lpstr>Шлях до президентства </vt:lpstr>
      <vt:lpstr>Внутрішня політика</vt:lpstr>
      <vt:lpstr>Зовнішня політика</vt:lpstr>
      <vt:lpstr>Вбивство…</vt:lpstr>
      <vt:lpstr>Похорони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Джон Кеннеді </dc:title>
  <dc:creator>Для всіх</dc:creator>
  <cp:lastModifiedBy>User</cp:lastModifiedBy>
  <cp:revision>14</cp:revision>
  <dcterms:created xsi:type="dcterms:W3CDTF">2012-11-26T20:02:36Z</dcterms:created>
  <dcterms:modified xsi:type="dcterms:W3CDTF">2012-11-28T20:32:18Z</dcterms:modified>
</cp:coreProperties>
</file>